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3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CRkjW7mFp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(يُظهر معرفة بالحقوق والمسؤولية الفردية)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B1F2D8-2CFC-DF90-CC79-3E9B4C87F007}"/>
              </a:ext>
            </a:extLst>
          </p:cNvPr>
          <p:cNvSpPr txBox="1"/>
          <p:nvPr/>
        </p:nvSpPr>
        <p:spPr>
          <a:xfrm>
            <a:off x="3048719" y="5487201"/>
            <a:ext cx="60945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en-US" dirty="0">
                <a:hlinkClick r:id="rId2"/>
              </a:rPr>
              <a:t>https://www.youtube.com/watch?v=oCRkjW7mFpA</a:t>
            </a:r>
            <a:r>
              <a:rPr lang="ar-AE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D6996-2312-EA4A-EE4E-AAFC5FC35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04" y="1924331"/>
            <a:ext cx="5788387" cy="3248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AAEEB-65E5-4B8B-5D35-F268701EBCEF}"/>
              </a:ext>
            </a:extLst>
          </p:cNvPr>
          <p:cNvSpPr/>
          <p:nvPr/>
        </p:nvSpPr>
        <p:spPr>
          <a:xfrm>
            <a:off x="4676316" y="888369"/>
            <a:ext cx="3063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فيديو ادأب الحوار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8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AYSHA am</cp:lastModifiedBy>
  <cp:revision>13</cp:revision>
  <dcterms:created xsi:type="dcterms:W3CDTF">2023-06-12T08:18:13Z</dcterms:created>
  <dcterms:modified xsi:type="dcterms:W3CDTF">2023-09-10T14:03:38Z</dcterms:modified>
</cp:coreProperties>
</file>